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8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434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2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96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26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38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48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7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72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56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36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5FED-BBCF-44C5-8907-47052E6AED80}" type="datetimeFigureOut">
              <a:rPr lang="sv-SE" smtClean="0"/>
              <a:t>2015-09-02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87542-FD31-4A24-B51E-E4FCD930F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590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1" y="1268760"/>
            <a:ext cx="8934450" cy="54102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sv-SE" dirty="0" smtClean="0"/>
              <a:t>Välkomna till dialogmöte för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1752600"/>
          </a:xfrm>
        </p:spPr>
        <p:txBody>
          <a:bodyPr>
            <a:noAutofit/>
          </a:bodyPr>
          <a:lstStyle/>
          <a:p>
            <a:r>
              <a:rPr lang="sv-SE" sz="5500" dirty="0" smtClean="0">
                <a:solidFill>
                  <a:srgbClr val="0070C0"/>
                </a:solidFill>
              </a:rPr>
              <a:t>Harplinge</a:t>
            </a:r>
          </a:p>
          <a:p>
            <a:r>
              <a:rPr lang="sv-SE" sz="5500" dirty="0" smtClean="0">
                <a:solidFill>
                  <a:srgbClr val="0070C0"/>
                </a:solidFill>
              </a:rPr>
              <a:t>Samhällsförening</a:t>
            </a:r>
            <a:endParaRPr lang="sv-SE" sz="5500" dirty="0">
              <a:solidFill>
                <a:srgbClr val="0070C0"/>
              </a:solidFill>
            </a:endParaRPr>
          </a:p>
        </p:txBody>
      </p:sp>
      <p:pic>
        <p:nvPicPr>
          <p:cNvPr id="6" name="EB2D4E12-80F9-4C6D-9969-C5179E6735D7" descr="EB2D4E12-80F9-4C6D-9969-C5179E6735D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763" y="116632"/>
            <a:ext cx="1075788" cy="13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0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Dialogmöte 25/8 kl19-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Ensamkommande flyktingbarn - Plönninge</a:t>
            </a:r>
          </a:p>
          <a:p>
            <a:r>
              <a:rPr lang="sv-SE" dirty="0" smtClean="0"/>
              <a:t>Frågestund</a:t>
            </a:r>
          </a:p>
          <a:p>
            <a:r>
              <a:rPr lang="sv-SE" dirty="0" smtClean="0"/>
              <a:t>Information Bredband, skateparken</a:t>
            </a:r>
          </a:p>
          <a:p>
            <a:r>
              <a:rPr lang="sv-SE" dirty="0" smtClean="0"/>
              <a:t>Fika</a:t>
            </a:r>
          </a:p>
          <a:p>
            <a:r>
              <a:rPr lang="sv-SE" dirty="0" smtClean="0"/>
              <a:t>Arbetsgrupper – göra centrum fint, Grannsamverkan, Julbelysning</a:t>
            </a:r>
          </a:p>
          <a:p>
            <a:endParaRPr lang="sv-SE" dirty="0"/>
          </a:p>
        </p:txBody>
      </p:sp>
      <p:pic>
        <p:nvPicPr>
          <p:cNvPr id="4" name="EB2D4E12-80F9-4C6D-9969-C5179E6735D7" descr="EB2D4E12-80F9-4C6D-9969-C5179E6735D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075788" cy="13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0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sv-SE" dirty="0" smtClean="0"/>
              <a:t>Grupper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/>
          </a:bodyPr>
          <a:lstStyle/>
          <a:p>
            <a:pPr algn="l"/>
            <a:r>
              <a:rPr lang="sv-SE" sz="2200" dirty="0" smtClean="0">
                <a:solidFill>
                  <a:schemeClr val="tx1"/>
                </a:solidFill>
              </a:rPr>
              <a:t>Ny grupp startades:</a:t>
            </a:r>
          </a:p>
          <a:p>
            <a:pPr algn="l"/>
            <a:endParaRPr lang="sv-SE" sz="2200" dirty="0">
              <a:solidFill>
                <a:schemeClr val="tx1"/>
              </a:solidFill>
            </a:endParaRPr>
          </a:p>
          <a:p>
            <a:pPr algn="l"/>
            <a:r>
              <a:rPr lang="sv-SE" sz="2200" dirty="0" smtClean="0">
                <a:solidFill>
                  <a:schemeClr val="tx1"/>
                </a:solidFill>
              </a:rPr>
              <a:t>Plönningegruppen: En grupp som vill verka för att integrera de ensamkommande flyktingbarnen i Harplinge. </a:t>
            </a:r>
            <a:r>
              <a:rPr lang="sv-SE" sz="2200" dirty="0" err="1" smtClean="0">
                <a:solidFill>
                  <a:schemeClr val="tx1"/>
                </a:solidFill>
              </a:rPr>
              <a:t>T.ex</a:t>
            </a:r>
            <a:r>
              <a:rPr lang="sv-SE" sz="2200" dirty="0" smtClean="0">
                <a:solidFill>
                  <a:schemeClr val="tx1"/>
                </a:solidFill>
              </a:rPr>
              <a:t> genom att anordna språkcafé. </a:t>
            </a:r>
            <a:r>
              <a:rPr lang="sv-SE" sz="2200" b="1" dirty="0" smtClean="0">
                <a:solidFill>
                  <a:srgbClr val="FF0000"/>
                </a:solidFill>
              </a:rPr>
              <a:t>Emma </a:t>
            </a:r>
            <a:r>
              <a:rPr lang="sv-SE" sz="2200" b="1" smtClean="0">
                <a:solidFill>
                  <a:srgbClr val="FF0000"/>
                </a:solidFill>
              </a:rPr>
              <a:t>Danielsson Lingårdsson</a:t>
            </a:r>
            <a:endParaRPr lang="sv-SE" sz="2200" dirty="0" smtClean="0">
              <a:solidFill>
                <a:schemeClr val="tx1"/>
              </a:solidFill>
            </a:endParaRPr>
          </a:p>
          <a:p>
            <a:pPr algn="l"/>
            <a:endParaRPr lang="sv-SE" sz="2200" dirty="0">
              <a:solidFill>
                <a:schemeClr val="tx1"/>
              </a:solidFill>
            </a:endParaRPr>
          </a:p>
          <a:p>
            <a:pPr algn="l"/>
            <a:endParaRPr lang="sv-SE" sz="2200" dirty="0" smtClean="0">
              <a:solidFill>
                <a:schemeClr val="tx1"/>
              </a:solidFill>
            </a:endParaRPr>
          </a:p>
        </p:txBody>
      </p:sp>
      <p:pic>
        <p:nvPicPr>
          <p:cNvPr id="4" name="EB2D4E12-80F9-4C6D-9969-C5179E6735D7" descr="EB2D4E12-80F9-4C6D-9969-C5179E6735D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8640"/>
            <a:ext cx="1075788" cy="13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5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58</Words>
  <Application>Microsoft Office PowerPoint</Application>
  <PresentationFormat>Bildspel på skärmen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Välkomna till dialogmöte för</vt:lpstr>
      <vt:lpstr>Dialogmöte 25/8 kl19-</vt:lpstr>
      <vt:lpstr>Grupper</vt:lpstr>
    </vt:vector>
  </TitlesOfParts>
  <Company>Halmstads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dialogmöte för</dc:title>
  <dc:creator>Catarina Silversten</dc:creator>
  <cp:lastModifiedBy>Catarina Silversten</cp:lastModifiedBy>
  <cp:revision>14</cp:revision>
  <dcterms:created xsi:type="dcterms:W3CDTF">2015-05-19T16:26:05Z</dcterms:created>
  <dcterms:modified xsi:type="dcterms:W3CDTF">2015-09-02T12:51:56Z</dcterms:modified>
</cp:coreProperties>
</file>