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6" r:id="rId4"/>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23555FED-BBCF-44C5-8907-47052E6AED80}" type="datetimeFigureOut">
              <a:rPr lang="sv-SE" smtClean="0"/>
              <a:t>2015-09-02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7787542-FD31-4A24-B51E-E4FCD930F935}" type="slidenum">
              <a:rPr lang="sv-SE" smtClean="0"/>
              <a:t>‹#›</a:t>
            </a:fld>
            <a:endParaRPr lang="sv-SE"/>
          </a:p>
        </p:txBody>
      </p:sp>
    </p:spTree>
    <p:extLst>
      <p:ext uri="{BB962C8B-B14F-4D97-AF65-F5344CB8AC3E}">
        <p14:creationId xmlns:p14="http://schemas.microsoft.com/office/powerpoint/2010/main" val="1777849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23555FED-BBCF-44C5-8907-47052E6AED80}" type="datetimeFigureOut">
              <a:rPr lang="sv-SE" smtClean="0"/>
              <a:t>2015-09-02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7787542-FD31-4A24-B51E-E4FCD930F935}" type="slidenum">
              <a:rPr lang="sv-SE" smtClean="0"/>
              <a:t>‹#›</a:t>
            </a:fld>
            <a:endParaRPr lang="sv-SE"/>
          </a:p>
        </p:txBody>
      </p:sp>
    </p:spTree>
    <p:extLst>
      <p:ext uri="{BB962C8B-B14F-4D97-AF65-F5344CB8AC3E}">
        <p14:creationId xmlns:p14="http://schemas.microsoft.com/office/powerpoint/2010/main" val="684340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23555FED-BBCF-44C5-8907-47052E6AED80}" type="datetimeFigureOut">
              <a:rPr lang="sv-SE" smtClean="0"/>
              <a:t>2015-09-02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7787542-FD31-4A24-B51E-E4FCD930F935}" type="slidenum">
              <a:rPr lang="sv-SE" smtClean="0"/>
              <a:t>‹#›</a:t>
            </a:fld>
            <a:endParaRPr lang="sv-SE"/>
          </a:p>
        </p:txBody>
      </p:sp>
    </p:spTree>
    <p:extLst>
      <p:ext uri="{BB962C8B-B14F-4D97-AF65-F5344CB8AC3E}">
        <p14:creationId xmlns:p14="http://schemas.microsoft.com/office/powerpoint/2010/main" val="212722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23555FED-BBCF-44C5-8907-47052E6AED80}" type="datetimeFigureOut">
              <a:rPr lang="sv-SE" smtClean="0"/>
              <a:t>2015-09-02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7787542-FD31-4A24-B51E-E4FCD930F935}" type="slidenum">
              <a:rPr lang="sv-SE" smtClean="0"/>
              <a:t>‹#›</a:t>
            </a:fld>
            <a:endParaRPr lang="sv-SE"/>
          </a:p>
        </p:txBody>
      </p:sp>
    </p:spTree>
    <p:extLst>
      <p:ext uri="{BB962C8B-B14F-4D97-AF65-F5344CB8AC3E}">
        <p14:creationId xmlns:p14="http://schemas.microsoft.com/office/powerpoint/2010/main" val="3609968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23555FED-BBCF-44C5-8907-47052E6AED80}" type="datetimeFigureOut">
              <a:rPr lang="sv-SE" smtClean="0"/>
              <a:t>2015-09-02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7787542-FD31-4A24-B51E-E4FCD930F935}" type="slidenum">
              <a:rPr lang="sv-SE" smtClean="0"/>
              <a:t>‹#›</a:t>
            </a:fld>
            <a:endParaRPr lang="sv-SE"/>
          </a:p>
        </p:txBody>
      </p:sp>
    </p:spTree>
    <p:extLst>
      <p:ext uri="{BB962C8B-B14F-4D97-AF65-F5344CB8AC3E}">
        <p14:creationId xmlns:p14="http://schemas.microsoft.com/office/powerpoint/2010/main" val="4228262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23555FED-BBCF-44C5-8907-47052E6AED80}" type="datetimeFigureOut">
              <a:rPr lang="sv-SE" smtClean="0"/>
              <a:t>2015-09-02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E7787542-FD31-4A24-B51E-E4FCD930F935}" type="slidenum">
              <a:rPr lang="sv-SE" smtClean="0"/>
              <a:t>‹#›</a:t>
            </a:fld>
            <a:endParaRPr lang="sv-SE"/>
          </a:p>
        </p:txBody>
      </p:sp>
    </p:spTree>
    <p:extLst>
      <p:ext uri="{BB962C8B-B14F-4D97-AF65-F5344CB8AC3E}">
        <p14:creationId xmlns:p14="http://schemas.microsoft.com/office/powerpoint/2010/main" val="2564387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23555FED-BBCF-44C5-8907-47052E6AED80}" type="datetimeFigureOut">
              <a:rPr lang="sv-SE" smtClean="0"/>
              <a:t>2015-09-02</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E7787542-FD31-4A24-B51E-E4FCD930F935}" type="slidenum">
              <a:rPr lang="sv-SE" smtClean="0"/>
              <a:t>‹#›</a:t>
            </a:fld>
            <a:endParaRPr lang="sv-SE"/>
          </a:p>
        </p:txBody>
      </p:sp>
    </p:spTree>
    <p:extLst>
      <p:ext uri="{BB962C8B-B14F-4D97-AF65-F5344CB8AC3E}">
        <p14:creationId xmlns:p14="http://schemas.microsoft.com/office/powerpoint/2010/main" val="2889489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23555FED-BBCF-44C5-8907-47052E6AED80}" type="datetimeFigureOut">
              <a:rPr lang="sv-SE" smtClean="0"/>
              <a:t>2015-09-02</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E7787542-FD31-4A24-B51E-E4FCD930F935}" type="slidenum">
              <a:rPr lang="sv-SE" smtClean="0"/>
              <a:t>‹#›</a:t>
            </a:fld>
            <a:endParaRPr lang="sv-SE"/>
          </a:p>
        </p:txBody>
      </p:sp>
    </p:spTree>
    <p:extLst>
      <p:ext uri="{BB962C8B-B14F-4D97-AF65-F5344CB8AC3E}">
        <p14:creationId xmlns:p14="http://schemas.microsoft.com/office/powerpoint/2010/main" val="2442740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23555FED-BBCF-44C5-8907-47052E6AED80}" type="datetimeFigureOut">
              <a:rPr lang="sv-SE" smtClean="0"/>
              <a:t>2015-09-02</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E7787542-FD31-4A24-B51E-E4FCD930F935}" type="slidenum">
              <a:rPr lang="sv-SE" smtClean="0"/>
              <a:t>‹#›</a:t>
            </a:fld>
            <a:endParaRPr lang="sv-SE"/>
          </a:p>
        </p:txBody>
      </p:sp>
    </p:spTree>
    <p:extLst>
      <p:ext uri="{BB962C8B-B14F-4D97-AF65-F5344CB8AC3E}">
        <p14:creationId xmlns:p14="http://schemas.microsoft.com/office/powerpoint/2010/main" val="597722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23555FED-BBCF-44C5-8907-47052E6AED80}" type="datetimeFigureOut">
              <a:rPr lang="sv-SE" smtClean="0"/>
              <a:t>2015-09-02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E7787542-FD31-4A24-B51E-E4FCD930F935}" type="slidenum">
              <a:rPr lang="sv-SE" smtClean="0"/>
              <a:t>‹#›</a:t>
            </a:fld>
            <a:endParaRPr lang="sv-SE"/>
          </a:p>
        </p:txBody>
      </p:sp>
    </p:spTree>
    <p:extLst>
      <p:ext uri="{BB962C8B-B14F-4D97-AF65-F5344CB8AC3E}">
        <p14:creationId xmlns:p14="http://schemas.microsoft.com/office/powerpoint/2010/main" val="2228565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23555FED-BBCF-44C5-8907-47052E6AED80}" type="datetimeFigureOut">
              <a:rPr lang="sv-SE" smtClean="0"/>
              <a:t>2015-09-02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E7787542-FD31-4A24-B51E-E4FCD930F935}" type="slidenum">
              <a:rPr lang="sv-SE" smtClean="0"/>
              <a:t>‹#›</a:t>
            </a:fld>
            <a:endParaRPr lang="sv-SE"/>
          </a:p>
        </p:txBody>
      </p:sp>
    </p:spTree>
    <p:extLst>
      <p:ext uri="{BB962C8B-B14F-4D97-AF65-F5344CB8AC3E}">
        <p14:creationId xmlns:p14="http://schemas.microsoft.com/office/powerpoint/2010/main" val="966364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555FED-BBCF-44C5-8907-47052E6AED80}" type="datetimeFigureOut">
              <a:rPr lang="sv-SE" smtClean="0"/>
              <a:t>2015-09-02</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787542-FD31-4A24-B51E-E4FCD930F935}" type="slidenum">
              <a:rPr lang="sv-SE" smtClean="0"/>
              <a:t>‹#›</a:t>
            </a:fld>
            <a:endParaRPr lang="sv-SE"/>
          </a:p>
        </p:txBody>
      </p:sp>
    </p:spTree>
    <p:extLst>
      <p:ext uri="{BB962C8B-B14F-4D97-AF65-F5344CB8AC3E}">
        <p14:creationId xmlns:p14="http://schemas.microsoft.com/office/powerpoint/2010/main" val="4275909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p:cNvPicPr>
            <a:picLocks noChangeAspect="1"/>
          </p:cNvPicPr>
          <p:nvPr/>
        </p:nvPicPr>
        <p:blipFill>
          <a:blip r:embed="rId2">
            <a:extLst>
              <a:ext uri="{BEBA8EAE-BF5A-486C-A8C5-ECC9F3942E4B}">
                <a14:imgProps xmlns:a14="http://schemas.microsoft.com/office/drawing/2010/main">
                  <a14:imgLayer r:embed="rId3">
                    <a14:imgEffect>
                      <a14:brightnessContrast bright="-10000"/>
                    </a14:imgEffect>
                  </a14:imgLayer>
                </a14:imgProps>
              </a:ext>
              <a:ext uri="{28A0092B-C50C-407E-A947-70E740481C1C}">
                <a14:useLocalDpi xmlns:a14="http://schemas.microsoft.com/office/drawing/2010/main" val="0"/>
              </a:ext>
            </a:extLst>
          </a:blip>
          <a:stretch>
            <a:fillRect/>
          </a:stretch>
        </p:blipFill>
        <p:spPr>
          <a:xfrm>
            <a:off x="69101" y="1268760"/>
            <a:ext cx="8934450" cy="5410200"/>
          </a:xfrm>
          <a:prstGeom prst="rect">
            <a:avLst/>
          </a:prstGeom>
        </p:spPr>
      </p:pic>
      <p:sp>
        <p:nvSpPr>
          <p:cNvPr id="2" name="Rubrik 1"/>
          <p:cNvSpPr>
            <a:spLocks noGrp="1"/>
          </p:cNvSpPr>
          <p:nvPr>
            <p:ph type="ctrTitle"/>
          </p:nvPr>
        </p:nvSpPr>
        <p:spPr>
          <a:xfrm>
            <a:off x="685800" y="116632"/>
            <a:ext cx="7772400" cy="1470025"/>
          </a:xfrm>
        </p:spPr>
        <p:txBody>
          <a:bodyPr/>
          <a:lstStyle/>
          <a:p>
            <a:r>
              <a:rPr lang="sv-SE" dirty="0" smtClean="0"/>
              <a:t>Välkomna till dialogmöte för</a:t>
            </a:r>
            <a:endParaRPr lang="sv-SE" dirty="0"/>
          </a:p>
        </p:txBody>
      </p:sp>
      <p:sp>
        <p:nvSpPr>
          <p:cNvPr id="3" name="Underrubrik 2"/>
          <p:cNvSpPr>
            <a:spLocks noGrp="1"/>
          </p:cNvSpPr>
          <p:nvPr>
            <p:ph type="subTitle" idx="1"/>
          </p:nvPr>
        </p:nvSpPr>
        <p:spPr>
          <a:xfrm>
            <a:off x="1371600" y="1196752"/>
            <a:ext cx="6400800" cy="1752600"/>
          </a:xfrm>
        </p:spPr>
        <p:txBody>
          <a:bodyPr>
            <a:noAutofit/>
          </a:bodyPr>
          <a:lstStyle/>
          <a:p>
            <a:r>
              <a:rPr lang="sv-SE" sz="5500" dirty="0" smtClean="0">
                <a:solidFill>
                  <a:srgbClr val="0070C0"/>
                </a:solidFill>
              </a:rPr>
              <a:t>Harplinge</a:t>
            </a:r>
          </a:p>
          <a:p>
            <a:r>
              <a:rPr lang="sv-SE" sz="5500" dirty="0" smtClean="0">
                <a:solidFill>
                  <a:srgbClr val="0070C0"/>
                </a:solidFill>
              </a:rPr>
              <a:t>Samhällsförening</a:t>
            </a:r>
            <a:endParaRPr lang="sv-SE" sz="5500" dirty="0">
              <a:solidFill>
                <a:srgbClr val="0070C0"/>
              </a:solidFill>
            </a:endParaRPr>
          </a:p>
        </p:txBody>
      </p:sp>
      <p:pic>
        <p:nvPicPr>
          <p:cNvPr id="6" name="EB2D4E12-80F9-4C6D-9969-C5179E6735D7" descr="EB2D4E12-80F9-4C6D-9969-C5179E6735D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27763" y="116632"/>
            <a:ext cx="1075788" cy="1302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52089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Dialogmöte 19/5 kl19-ca20</a:t>
            </a:r>
            <a:endParaRPr lang="sv-SE" dirty="0"/>
          </a:p>
        </p:txBody>
      </p:sp>
      <p:sp>
        <p:nvSpPr>
          <p:cNvPr id="3" name="Platshållare för innehåll 2"/>
          <p:cNvSpPr>
            <a:spLocks noGrp="1"/>
          </p:cNvSpPr>
          <p:nvPr>
            <p:ph idx="1"/>
          </p:nvPr>
        </p:nvSpPr>
        <p:spPr/>
        <p:txBody>
          <a:bodyPr/>
          <a:lstStyle/>
          <a:p>
            <a:r>
              <a:rPr lang="sv-SE" dirty="0" smtClean="0"/>
              <a:t>Syfte</a:t>
            </a:r>
          </a:p>
          <a:p>
            <a:r>
              <a:rPr lang="sv-SE" dirty="0" smtClean="0"/>
              <a:t>Dagens upplägg</a:t>
            </a:r>
          </a:p>
          <a:p>
            <a:r>
              <a:rPr lang="sv-SE" dirty="0" smtClean="0"/>
              <a:t>Byggplaner- </a:t>
            </a:r>
            <a:r>
              <a:rPr lang="sv-SE" sz="2000" dirty="0" smtClean="0"/>
              <a:t>presenterades av representant från kommunen tillsammans med vår egen representant från föreningen. Alla detaljer finns på Halmstads hemsida. Det fanns en del frågetecken kring det nya dagiset som ska kollas upp av föreningen. </a:t>
            </a:r>
          </a:p>
          <a:p>
            <a:r>
              <a:rPr lang="sv-SE" dirty="0" smtClean="0"/>
              <a:t>Harplingedagen 12/9- </a:t>
            </a:r>
            <a:r>
              <a:rPr lang="sv-SE" sz="2000" dirty="0" smtClean="0"/>
              <a:t>Initiativ av biblioteket, det blir en dag tillsammans med samhällets föreningar utanför biblioteket.</a:t>
            </a:r>
            <a:endParaRPr lang="sv-SE" dirty="0" smtClean="0"/>
          </a:p>
          <a:p>
            <a:r>
              <a:rPr lang="sv-SE" dirty="0" smtClean="0"/>
              <a:t>Fika </a:t>
            </a:r>
          </a:p>
          <a:p>
            <a:endParaRPr lang="sv-SE" dirty="0"/>
          </a:p>
        </p:txBody>
      </p:sp>
      <p:pic>
        <p:nvPicPr>
          <p:cNvPr id="4" name="EB2D4E12-80F9-4C6D-9969-C5179E6735D7" descr="EB2D4E12-80F9-4C6D-9969-C5179E6735D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2360" y="188640"/>
            <a:ext cx="1075788" cy="1302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680275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11560" y="116632"/>
            <a:ext cx="7772400" cy="1470025"/>
          </a:xfrm>
        </p:spPr>
        <p:txBody>
          <a:bodyPr/>
          <a:lstStyle/>
          <a:p>
            <a:r>
              <a:rPr lang="sv-SE" dirty="0" smtClean="0"/>
              <a:t>Fika och bikupor</a:t>
            </a:r>
            <a:endParaRPr lang="sv-SE" dirty="0"/>
          </a:p>
        </p:txBody>
      </p:sp>
      <p:sp>
        <p:nvSpPr>
          <p:cNvPr id="3" name="Underrubrik 2"/>
          <p:cNvSpPr>
            <a:spLocks noGrp="1"/>
          </p:cNvSpPr>
          <p:nvPr>
            <p:ph type="subTitle" idx="1"/>
          </p:nvPr>
        </p:nvSpPr>
        <p:spPr>
          <a:xfrm>
            <a:off x="323528" y="1412776"/>
            <a:ext cx="8496944" cy="5184576"/>
          </a:xfrm>
        </p:spPr>
        <p:txBody>
          <a:bodyPr>
            <a:normAutofit fontScale="92500"/>
          </a:bodyPr>
          <a:lstStyle/>
          <a:p>
            <a:pPr algn="l"/>
            <a:r>
              <a:rPr lang="sv-SE" sz="2200" dirty="0" smtClean="0">
                <a:solidFill>
                  <a:schemeClr val="tx1"/>
                </a:solidFill>
              </a:rPr>
              <a:t>Cykelstället nere vid stationen. Det behöver snyggas till. Axel Ericsson</a:t>
            </a:r>
          </a:p>
          <a:p>
            <a:pPr algn="l"/>
            <a:r>
              <a:rPr lang="sv-SE" sz="2200" dirty="0" smtClean="0">
                <a:solidFill>
                  <a:schemeClr val="tx1"/>
                </a:solidFill>
              </a:rPr>
              <a:t>Harplingegården- kan man göra något med den?</a:t>
            </a:r>
          </a:p>
          <a:p>
            <a:pPr algn="l"/>
            <a:r>
              <a:rPr lang="sv-SE" sz="2200" dirty="0" smtClean="0">
                <a:solidFill>
                  <a:schemeClr val="tx1"/>
                </a:solidFill>
              </a:rPr>
              <a:t>Skate och cykelparken- </a:t>
            </a:r>
            <a:r>
              <a:rPr lang="sv-SE" sz="2200" dirty="0" err="1" smtClean="0">
                <a:solidFill>
                  <a:schemeClr val="tx1"/>
                </a:solidFill>
              </a:rPr>
              <a:t>pga</a:t>
            </a:r>
            <a:r>
              <a:rPr lang="sv-SE" sz="2200" dirty="0" smtClean="0">
                <a:solidFill>
                  <a:schemeClr val="tx1"/>
                </a:solidFill>
              </a:rPr>
              <a:t> underhållet som ej gjordes togs den bort. Det finns färdiga ramper undanställda. </a:t>
            </a:r>
            <a:r>
              <a:rPr lang="sv-SE" sz="2200" b="1" dirty="0" smtClean="0">
                <a:solidFill>
                  <a:srgbClr val="FF0000"/>
                </a:solidFill>
              </a:rPr>
              <a:t>Mattias </a:t>
            </a:r>
            <a:r>
              <a:rPr lang="sv-SE" sz="2200" b="1" dirty="0" err="1" smtClean="0">
                <a:solidFill>
                  <a:srgbClr val="FF0000"/>
                </a:solidFill>
              </a:rPr>
              <a:t>Remkeus</a:t>
            </a:r>
            <a:r>
              <a:rPr lang="sv-SE" sz="2200" dirty="0" smtClean="0">
                <a:solidFill>
                  <a:schemeClr val="tx1"/>
                </a:solidFill>
              </a:rPr>
              <a:t>, </a:t>
            </a:r>
            <a:r>
              <a:rPr lang="sv-SE" sz="2200" dirty="0" err="1" smtClean="0">
                <a:solidFill>
                  <a:schemeClr val="tx1"/>
                </a:solidFill>
              </a:rPr>
              <a:t>Erold</a:t>
            </a:r>
            <a:r>
              <a:rPr lang="sv-SE" sz="2200" dirty="0" smtClean="0">
                <a:solidFill>
                  <a:schemeClr val="tx1"/>
                </a:solidFill>
              </a:rPr>
              <a:t> Nilsson, Micke Karlsson</a:t>
            </a:r>
          </a:p>
          <a:p>
            <a:pPr algn="l"/>
            <a:r>
              <a:rPr lang="sv-SE" sz="2200" dirty="0" smtClean="0">
                <a:solidFill>
                  <a:schemeClr val="tx1"/>
                </a:solidFill>
              </a:rPr>
              <a:t>Finns möjlighet att gå ihop och få ett bättre paketpris på kanalpaket, tv, bredband osv. Det behöver gå via föreningen. </a:t>
            </a:r>
            <a:r>
              <a:rPr lang="sv-SE" sz="2200" b="1" dirty="0" smtClean="0">
                <a:solidFill>
                  <a:srgbClr val="FF0000"/>
                </a:solidFill>
              </a:rPr>
              <a:t>Jim </a:t>
            </a:r>
            <a:r>
              <a:rPr lang="sv-SE" sz="2200" b="1" dirty="0" err="1" smtClean="0">
                <a:solidFill>
                  <a:srgbClr val="FF0000"/>
                </a:solidFill>
              </a:rPr>
              <a:t>Tilmaz</a:t>
            </a:r>
            <a:endParaRPr lang="sv-SE" sz="2200" b="1" dirty="0" smtClean="0">
              <a:solidFill>
                <a:srgbClr val="FF0000"/>
              </a:solidFill>
            </a:endParaRPr>
          </a:p>
          <a:p>
            <a:pPr algn="l"/>
            <a:r>
              <a:rPr lang="sv-SE" sz="2200" dirty="0" smtClean="0">
                <a:solidFill>
                  <a:schemeClr val="tx1"/>
                </a:solidFill>
              </a:rPr>
              <a:t>Julbelysning och julgran i byn. Julgrupp? </a:t>
            </a:r>
            <a:r>
              <a:rPr lang="sv-SE" sz="2200" b="1" dirty="0" smtClean="0">
                <a:solidFill>
                  <a:srgbClr val="FF0000"/>
                </a:solidFill>
              </a:rPr>
              <a:t>Caroline Svensson</a:t>
            </a:r>
            <a:r>
              <a:rPr lang="sv-SE" sz="2200" dirty="0" smtClean="0">
                <a:solidFill>
                  <a:schemeClr val="tx1"/>
                </a:solidFill>
              </a:rPr>
              <a:t>, Emelie Andersson, Sofie Bergman, Sara Berggren, Ann-Marie Lindström</a:t>
            </a:r>
          </a:p>
          <a:p>
            <a:pPr algn="l"/>
            <a:r>
              <a:rPr lang="sv-SE" sz="2200" dirty="0" smtClean="0">
                <a:solidFill>
                  <a:schemeClr val="tx1"/>
                </a:solidFill>
              </a:rPr>
              <a:t>Trafiksäkerheten i byn. </a:t>
            </a:r>
          </a:p>
          <a:p>
            <a:pPr algn="l"/>
            <a:r>
              <a:rPr lang="sv-SE" sz="2200" dirty="0" smtClean="0">
                <a:solidFill>
                  <a:schemeClr val="tx1"/>
                </a:solidFill>
              </a:rPr>
              <a:t>Grannsamverkan i byn. Axel </a:t>
            </a:r>
            <a:r>
              <a:rPr lang="sv-SE" sz="2200" dirty="0" smtClean="0">
                <a:solidFill>
                  <a:schemeClr val="tx1"/>
                </a:solidFill>
              </a:rPr>
              <a:t>Ericsson</a:t>
            </a:r>
          </a:p>
          <a:p>
            <a:pPr algn="l"/>
            <a:r>
              <a:rPr lang="sv-SE" sz="2200" dirty="0" smtClean="0">
                <a:solidFill>
                  <a:schemeClr val="tx1"/>
                </a:solidFill>
              </a:rPr>
              <a:t>Kontaktpersoner i röd stil, kontaktuppgifter kan fås </a:t>
            </a:r>
            <a:r>
              <a:rPr lang="sv-SE" sz="2200" smtClean="0">
                <a:solidFill>
                  <a:schemeClr val="tx1"/>
                </a:solidFill>
              </a:rPr>
              <a:t>av sekreteraren</a:t>
            </a:r>
            <a:endParaRPr lang="sv-SE" sz="2200" dirty="0" smtClean="0">
              <a:solidFill>
                <a:schemeClr val="tx1"/>
              </a:solidFill>
            </a:endParaRPr>
          </a:p>
          <a:p>
            <a:pPr algn="l"/>
            <a:endParaRPr lang="sv-SE" sz="2200" dirty="0" smtClean="0">
              <a:solidFill>
                <a:schemeClr val="tx1"/>
              </a:solidFill>
            </a:endParaRPr>
          </a:p>
          <a:p>
            <a:pPr algn="l"/>
            <a:r>
              <a:rPr lang="sv-SE" sz="2200" dirty="0" smtClean="0">
                <a:solidFill>
                  <a:schemeClr val="tx1"/>
                </a:solidFill>
              </a:rPr>
              <a:t>Samtliga arbetsgrupper kommer kallas till möte i augusti. Det blir ett öppet möte då samhällsföreningen även har information kring Plönninge att delge.</a:t>
            </a:r>
          </a:p>
        </p:txBody>
      </p:sp>
      <p:pic>
        <p:nvPicPr>
          <p:cNvPr id="4" name="EB2D4E12-80F9-4C6D-9969-C5179E6735D7" descr="EB2D4E12-80F9-4C6D-9969-C5179E6735D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4368" y="188640"/>
            <a:ext cx="1075788" cy="1302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83531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TotalTime>
  <Words>208</Words>
  <Application>Microsoft Office PowerPoint</Application>
  <PresentationFormat>Bildspel på skärmen (4:3)</PresentationFormat>
  <Paragraphs>20</Paragraphs>
  <Slides>3</Slides>
  <Notes>0</Notes>
  <HiddenSlides>0</HiddenSlides>
  <MMClips>0</MMClips>
  <ScaleCrop>false</ScaleCrop>
  <HeadingPairs>
    <vt:vector size="4" baseType="variant">
      <vt:variant>
        <vt:lpstr>Tema</vt:lpstr>
      </vt:variant>
      <vt:variant>
        <vt:i4>1</vt:i4>
      </vt:variant>
      <vt:variant>
        <vt:lpstr>Bildrubriker</vt:lpstr>
      </vt:variant>
      <vt:variant>
        <vt:i4>3</vt:i4>
      </vt:variant>
    </vt:vector>
  </HeadingPairs>
  <TitlesOfParts>
    <vt:vector size="4" baseType="lpstr">
      <vt:lpstr>Office-tema</vt:lpstr>
      <vt:lpstr>Välkomna till dialogmöte för</vt:lpstr>
      <vt:lpstr>Dialogmöte 19/5 kl19-ca20</vt:lpstr>
      <vt:lpstr>Fika och bikupor</vt:lpstr>
    </vt:vector>
  </TitlesOfParts>
  <Company>Halmstads kommun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Välkomna till dialogmöte för</dc:title>
  <dc:creator>Catarina Silversten</dc:creator>
  <cp:lastModifiedBy>Catarina Silversten</cp:lastModifiedBy>
  <cp:revision>10</cp:revision>
  <dcterms:created xsi:type="dcterms:W3CDTF">2015-05-19T16:26:05Z</dcterms:created>
  <dcterms:modified xsi:type="dcterms:W3CDTF">2015-09-02T12:49:15Z</dcterms:modified>
</cp:coreProperties>
</file>